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64" r:id="rId11"/>
    <p:sldId id="272" r:id="rId12"/>
    <p:sldId id="265" r:id="rId13"/>
    <p:sldId id="266" r:id="rId14"/>
    <p:sldId id="267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welcome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Blue_rose_flower_Picture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7458" y="1905000"/>
            <a:ext cx="6533542" cy="4525963"/>
          </a:xfrm>
        </p:spPr>
      </p:pic>
      <p:sp>
        <p:nvSpPr>
          <p:cNvPr id="6" name="Flowchart: Punched Tape 5"/>
          <p:cNvSpPr/>
          <p:nvPr/>
        </p:nvSpPr>
        <p:spPr>
          <a:xfrm>
            <a:off x="2133600" y="152400"/>
            <a:ext cx="4343400" cy="1338072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6200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Group work-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teacher and student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066800" y="381000"/>
            <a:ext cx="6705600" cy="2057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400px-Same_task_group_work_measuring_he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895600"/>
            <a:ext cx="5334000" cy="335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10831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Group work- Student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And student with chain drill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143000" y="304800"/>
            <a:ext cx="6781800" cy="3657600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ai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200400"/>
            <a:ext cx="4876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685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Pair work-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1676400" y="228600"/>
            <a:ext cx="4419600" cy="16764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_tn_Pair%20Work%20during%20Comprehension%20Lesson_jpg_m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99" y="2286000"/>
            <a:ext cx="5816211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941255"/>
            <a:ext cx="5791200" cy="26776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Now open your EFT book </a:t>
            </a:r>
          </a:p>
          <a:p>
            <a:pPr algn="ctr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Page No –</a:t>
            </a:r>
            <a:r>
              <a:rPr lang="bn-BD" sz="32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37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0668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Check learning </a:t>
            </a:r>
          </a:p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I/W work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laque 2"/>
          <p:cNvSpPr/>
          <p:nvPr/>
        </p:nvSpPr>
        <p:spPr>
          <a:xfrm>
            <a:off x="1828800" y="838200"/>
            <a:ext cx="5181600" cy="1600200"/>
          </a:xfrm>
          <a:prstGeom prst="plaqu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8394" y="3022813"/>
            <a:ext cx="3263806" cy="2692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600200"/>
            <a:ext cx="556260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Home work </a:t>
            </a:r>
          </a:p>
          <a:p>
            <a:pPr algn="ctr"/>
            <a:r>
              <a:rPr lang="en-US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Read </a:t>
            </a:r>
            <a:r>
              <a:rPr lang="en-US" sz="400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the rhyme</a:t>
            </a:r>
            <a:endParaRPr lang="en-US" sz="4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lcsnap-2013-04-05-16h31m40s234.png"/>
          <p:cNvPicPr>
            <a:picLocks noChangeAspect="1"/>
          </p:cNvPicPr>
          <p:nvPr/>
        </p:nvPicPr>
        <p:blipFill>
          <a:blip r:embed="rId2" cstate="print"/>
          <a:srcRect l="18564" t="20001" r="4472" b="-8333"/>
          <a:stretch>
            <a:fillRect/>
          </a:stretch>
        </p:blipFill>
        <p:spPr>
          <a:xfrm>
            <a:off x="761999" y="3657600"/>
            <a:ext cx="3470693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7620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      Good bye</a:t>
            </a:r>
            <a:endParaRPr lang="en-US" sz="36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2209800" y="381000"/>
            <a:ext cx="3733800" cy="126187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y pi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1889" y="3962400"/>
            <a:ext cx="2563511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06198E-6 C 0.00798 -0.14269 0.01614 -0.28515 -0.06007 -0.34435 C -0.13629 -0.40356 -0.37952 -0.38298 -0.45695 -0.35453 C -0.53438 -0.32608 -0.5224 -0.20513 -0.52466 -0.17414 C -0.52691 -0.14315 -0.47205 -0.16882 -0.47084 -0.16813 C -0.46962 -0.16743 -0.51424 -0.16975 -0.51702 -0.16998 C -0.51979 -0.17021 -0.50382 -0.17021 -0.48768 -0.16998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Identity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A.K.M.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Badiuzzaman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Head Teacher 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No.Kabakhali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Govt.Primary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School 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Dighinala,khagrachari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90800" y="381000"/>
            <a:ext cx="35814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091148"/>
            <a:ext cx="6324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Class-One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Subject-English For Today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7-Point Star 4"/>
          <p:cNvSpPr/>
          <p:nvPr/>
        </p:nvSpPr>
        <p:spPr>
          <a:xfrm>
            <a:off x="533400" y="76200"/>
            <a:ext cx="7543800" cy="6096000"/>
          </a:xfrm>
          <a:prstGeom prst="star7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LEARNING  OUTCOMES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  <a:ln w="381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3600" dirty="0" smtClean="0">
                <a:solidFill>
                  <a:srgbClr val="7030A0"/>
                </a:solidFill>
              </a:rPr>
              <a:t>By the end of this lesson student will be</a:t>
            </a:r>
          </a:p>
          <a:p>
            <a:pPr>
              <a:buNone/>
            </a:pPr>
            <a:r>
              <a:rPr lang="en-US" sz="3600" dirty="0" smtClean="0"/>
              <a:t>   </a:t>
            </a:r>
            <a:r>
              <a:rPr lang="en-US" sz="3600" dirty="0" smtClean="0">
                <a:solidFill>
                  <a:srgbClr val="7030A0"/>
                </a:solidFill>
              </a:rPr>
              <a:t>able- </a:t>
            </a:r>
          </a:p>
          <a:p>
            <a:pPr>
              <a:buNone/>
            </a:pPr>
            <a:r>
              <a:rPr lang="en-US" sz="3600" dirty="0" smtClean="0">
                <a:solidFill>
                  <a:srgbClr val="7030A0"/>
                </a:solidFill>
              </a:rPr>
              <a:t>  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dirty="0" smtClean="0">
                <a:solidFill>
                  <a:srgbClr val="C00000"/>
                </a:solidFill>
              </a:rPr>
              <a:t> To enjoy the rhyme.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2.to recite the rhyme with correct stress 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    and intonation.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2685871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Video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Declare the lesson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    </a:t>
            </a:r>
            <a:r>
              <a:rPr lang="en-US" sz="6000" dirty="0" smtClean="0">
                <a:solidFill>
                  <a:srgbClr val="00B050"/>
                </a:solidFill>
              </a:rPr>
              <a:t>Rain , rain , go away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4" name="Heart 3"/>
          <p:cNvSpPr/>
          <p:nvPr/>
        </p:nvSpPr>
        <p:spPr>
          <a:xfrm>
            <a:off x="1524000" y="1371600"/>
            <a:ext cx="6172200" cy="2895600"/>
          </a:xfrm>
          <a:prstGeom prst="hear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143000"/>
            <a:ext cx="6096000" cy="2862322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Lesson Unit- 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Rain,rain,go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……………………..</a:t>
            </a:r>
          </a:p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Rain, rain ,go away.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50952" t="47917" r="35578" b="39583"/>
          <a:stretch>
            <a:fillRect/>
          </a:stretch>
        </p:blipFill>
        <p:spPr bwMode="auto">
          <a:xfrm>
            <a:off x="3505200" y="29718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429000" y="1981200"/>
            <a:ext cx="2286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video</a:t>
            </a:r>
            <a:endParaRPr lang="en-US" sz="6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8382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Teachers            recitation</a:t>
            </a:r>
            <a:endParaRPr lang="en-US" sz="6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1600200" y="685800"/>
            <a:ext cx="4724400" cy="19050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rk8_teach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1" y="2819400"/>
            <a:ext cx="5257799" cy="342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126</Words>
  <Application>Microsoft Office PowerPoint</Application>
  <PresentationFormat>On-screen Show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Flow</vt:lpstr>
      <vt:lpstr>welcome</vt:lpstr>
      <vt:lpstr>Identity</vt:lpstr>
      <vt:lpstr>Slide 3</vt:lpstr>
      <vt:lpstr>LEARNING  OUTCOMES</vt:lpstr>
      <vt:lpstr>Slide 5</vt:lpstr>
      <vt:lpstr>Declare the lesson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pti feni</dc:creator>
  <cp:lastModifiedBy>PTI</cp:lastModifiedBy>
  <cp:revision>55</cp:revision>
  <dcterms:created xsi:type="dcterms:W3CDTF">2006-08-16T00:00:00Z</dcterms:created>
  <dcterms:modified xsi:type="dcterms:W3CDTF">2013-04-12T10:52:11Z</dcterms:modified>
</cp:coreProperties>
</file>